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8"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16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E05B"/>
    <a:srgbClr val="FFCC00"/>
    <a:srgbClr val="993366"/>
    <a:srgbClr val="FFCCFF"/>
    <a:srgbClr val="FF99CC"/>
    <a:srgbClr val="CCCCFF"/>
    <a:srgbClr val="ABD9BA"/>
    <a:srgbClr val="659B68"/>
    <a:srgbClr val="295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824" y="150"/>
      </p:cViewPr>
      <p:guideLst>
        <p:guide orient="horz" pos="16224"/>
        <p:guide pos="160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72205968"/>
        <c:axId val="572213808"/>
        <c:axId val="0"/>
      </c:bar3DChart>
      <c:catAx>
        <c:axId val="572205968"/>
        <c:scaling>
          <c:orientation val="minMax"/>
        </c:scaling>
        <c:delete val="0"/>
        <c:axPos val="b"/>
        <c:numFmt formatCode="General" sourceLinked="1"/>
        <c:majorTickMark val="out"/>
        <c:minorTickMark val="none"/>
        <c:tickLblPos val="nextTo"/>
        <c:crossAx val="572213808"/>
        <c:crosses val="autoZero"/>
        <c:auto val="1"/>
        <c:lblAlgn val="ctr"/>
        <c:lblOffset val="100"/>
        <c:noMultiLvlLbl val="0"/>
      </c:catAx>
      <c:valAx>
        <c:axId val="572213808"/>
        <c:scaling>
          <c:orientation val="minMax"/>
        </c:scaling>
        <c:delete val="0"/>
        <c:axPos val="l"/>
        <c:majorGridlines/>
        <c:numFmt formatCode="General" sourceLinked="1"/>
        <c:majorTickMark val="out"/>
        <c:minorTickMark val="none"/>
        <c:tickLblPos val="nextTo"/>
        <c:crossAx val="5722059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30217414" y="21017132"/>
            <a:ext cx="7571796" cy="51769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Title 7"/>
          <p:cNvSpPr>
            <a:spLocks noGrp="1"/>
          </p:cNvSpPr>
          <p:nvPr>
            <p:ph type="ctrTitle"/>
          </p:nvPr>
        </p:nvSpPr>
        <p:spPr>
          <a:xfrm>
            <a:off x="2162176" y="3105154"/>
            <a:ext cx="32251648" cy="5880100"/>
          </a:xfrm>
        </p:spPr>
        <p:txBody>
          <a:bodyPr anchor="b">
            <a:normAutofit/>
          </a:bodyPr>
          <a:lstStyle>
            <a:lvl1pPr algn="r">
              <a:defRPr sz="176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62176" y="9001120"/>
            <a:ext cx="32251648" cy="7010400"/>
          </a:xfrm>
        </p:spPr>
        <p:txBody>
          <a:bodyPr/>
          <a:lstStyle>
            <a:lvl1pPr marL="0" marR="146304" indent="0" algn="r">
              <a:spcBef>
                <a:spcPts val="0"/>
              </a:spcBef>
              <a:buNone/>
              <a:defRPr>
                <a:ln>
                  <a:solidFill>
                    <a:schemeClr val="bg2"/>
                  </a:solidFill>
                </a:ln>
                <a:solidFill>
                  <a:schemeClr val="tx1">
                    <a:tint val="75000"/>
                  </a:schemeClr>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486400" y="24050626"/>
            <a:ext cx="23164800" cy="1460500"/>
          </a:xfrm>
        </p:spPr>
        <p:txBody>
          <a:bodyPr tIns="0" bIns="0" anchor="t"/>
          <a:lstStyle>
            <a:lvl1pPr algn="r">
              <a:defRPr sz="4000"/>
            </a:lvl1pPr>
          </a:lstStyle>
          <a:p>
            <a:pPr>
              <a:defRPr/>
            </a:pPr>
            <a:endParaRPr lang="en-US"/>
          </a:p>
        </p:txBody>
      </p:sp>
      <p:sp>
        <p:nvSpPr>
          <p:cNvPr id="17" name="Footer Placeholder 16"/>
          <p:cNvSpPr>
            <a:spLocks noGrp="1"/>
          </p:cNvSpPr>
          <p:nvPr>
            <p:ph type="ftr" sz="quarter" idx="11"/>
          </p:nvPr>
        </p:nvSpPr>
        <p:spPr>
          <a:xfrm>
            <a:off x="5486400" y="22602818"/>
            <a:ext cx="23164800" cy="1460500"/>
          </a:xfrm>
        </p:spPr>
        <p:txBody>
          <a:bodyPr tIns="0" bIns="0" anchor="b"/>
          <a:lstStyle>
            <a:lvl1pPr algn="r">
              <a:defRPr sz="4400"/>
            </a:lvl1pPr>
          </a:lstStyle>
          <a:p>
            <a:pPr>
              <a:defRPr/>
            </a:pPr>
            <a:endParaRPr lang="en-US"/>
          </a:p>
        </p:txBody>
      </p:sp>
      <p:sp>
        <p:nvSpPr>
          <p:cNvPr id="29" name="Slide Number Placeholder 28"/>
          <p:cNvSpPr>
            <a:spLocks noGrp="1"/>
          </p:cNvSpPr>
          <p:nvPr>
            <p:ph type="sldNum" sz="quarter" idx="12"/>
          </p:nvPr>
        </p:nvSpPr>
        <p:spPr>
          <a:xfrm>
            <a:off x="33568988" y="23009230"/>
            <a:ext cx="2011680" cy="1460500"/>
          </a:xfrm>
        </p:spPr>
        <p:txBody>
          <a:bodyPr anchor="ctr"/>
          <a:lstStyle>
            <a:lvl1pPr algn="ctr">
              <a:defRPr sz="5200">
                <a:solidFill>
                  <a:srgbClr val="FFFFFF"/>
                </a:solidFill>
              </a:defRPr>
            </a:lvl1pPr>
          </a:lstStyle>
          <a:p>
            <a:pPr>
              <a:defRPr/>
            </a:pPr>
            <a:fld id="{5FA8B9C2-5310-4BB9-9813-A09C029CA70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27200" y="1524000"/>
            <a:ext cx="7620000" cy="219456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1524000"/>
            <a:ext cx="24993600" cy="219456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9976"/>
            <a:ext cx="32918400" cy="55961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828800" y="7531232"/>
            <a:ext cx="3291840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9165824" y="25920192"/>
            <a:ext cx="8534400" cy="1207008"/>
          </a:xfrm>
        </p:spPr>
        <p:txBody>
          <a:bodyPr/>
          <a:lstStyle/>
          <a:p>
            <a:pPr>
              <a:defRPr/>
            </a:pPr>
            <a:endParaRPr lang="en-US"/>
          </a:p>
        </p:txBody>
      </p:sp>
      <p:sp>
        <p:nvSpPr>
          <p:cNvPr id="5" name="Footer Placeholder 4"/>
          <p:cNvSpPr>
            <a:spLocks noGrp="1"/>
          </p:cNvSpPr>
          <p:nvPr>
            <p:ph type="ftr" sz="quarter" idx="11"/>
          </p:nvPr>
        </p:nvSpPr>
        <p:spPr>
          <a:xfrm>
            <a:off x="1828800" y="25923878"/>
            <a:ext cx="17040224" cy="1203324"/>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28136" y="28138"/>
            <a:ext cx="36519728" cy="27347596"/>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marL="0" algn="ctr" defTabSz="3657600" rtl="0" eaLnBrk="1" latinLnBrk="0" hangingPunct="1"/>
            <a:endParaRPr kumimoji="0" lang="en-US" sz="7200" kern="1200">
              <a:solidFill>
                <a:schemeClr val="lt1"/>
              </a:solidFill>
              <a:latin typeface="+mn-lt"/>
              <a:ea typeface="+mn-ea"/>
              <a:cs typeface="+mn-cs"/>
            </a:endParaRPr>
          </a:p>
        </p:txBody>
      </p:sp>
      <p:sp>
        <p:nvSpPr>
          <p:cNvPr id="8" name="Isosceles Triangle 7"/>
          <p:cNvSpPr/>
          <p:nvPr/>
        </p:nvSpPr>
        <p:spPr>
          <a:xfrm rot="5400000" flipV="1">
            <a:off x="30217414" y="1237960"/>
            <a:ext cx="7571796" cy="51769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4" name="Date Placeholder 3"/>
          <p:cNvSpPr>
            <a:spLocks noGrp="1"/>
          </p:cNvSpPr>
          <p:nvPr>
            <p:ph type="dt" sz="half" idx="10"/>
          </p:nvPr>
        </p:nvSpPr>
        <p:spPr>
          <a:xfrm>
            <a:off x="27822528" y="25908000"/>
            <a:ext cx="8534400" cy="1219200"/>
          </a:xfrm>
        </p:spPr>
        <p:txBody>
          <a:bodyPr/>
          <a:lstStyle/>
          <a:p>
            <a:pPr>
              <a:defRPr/>
            </a:pPr>
            <a:endParaRPr lang="en-US"/>
          </a:p>
        </p:txBody>
      </p:sp>
      <p:sp>
        <p:nvSpPr>
          <p:cNvPr id="5" name="Footer Placeholder 4"/>
          <p:cNvSpPr>
            <a:spLocks noGrp="1"/>
          </p:cNvSpPr>
          <p:nvPr>
            <p:ph type="ftr" sz="quarter" idx="11"/>
          </p:nvPr>
        </p:nvSpPr>
        <p:spPr>
          <a:xfrm>
            <a:off x="10477504" y="25923878"/>
            <a:ext cx="17040224" cy="1203324"/>
          </a:xfrm>
        </p:spPr>
        <p:txBody>
          <a:bodyPr/>
          <a:lstStyle/>
          <a:p>
            <a:pPr>
              <a:defRPr/>
            </a:pPr>
            <a:endParaRPr lang="en-US"/>
          </a:p>
        </p:txBody>
      </p:sp>
      <p:sp>
        <p:nvSpPr>
          <p:cNvPr id="6" name="Slide Number Placeholder 5"/>
          <p:cNvSpPr>
            <a:spLocks noGrp="1"/>
          </p:cNvSpPr>
          <p:nvPr>
            <p:ph type="sldNum" sz="quarter" idx="12"/>
          </p:nvPr>
        </p:nvSpPr>
        <p:spPr>
          <a:xfrm>
            <a:off x="33804224" y="3238498"/>
            <a:ext cx="2011680" cy="1203324"/>
          </a:xfrm>
        </p:spPr>
        <p:txBody>
          <a:bodyPr/>
          <a:lstStyle/>
          <a:p>
            <a:pPr>
              <a:defRPr/>
            </a:pPr>
            <a:fld id="{E144A8B8-8AE5-4150-B7D6-E76913B6D968}" type="slidenum">
              <a:rPr lang="en-US" smtClean="0"/>
              <a:pPr>
                <a:defRPr/>
              </a:pPr>
              <a:t>‹#›</a:t>
            </a:fld>
            <a:endParaRPr lang="en-US"/>
          </a:p>
        </p:txBody>
      </p:sp>
      <p:cxnSp>
        <p:nvCxnSpPr>
          <p:cNvPr id="11" name="Straight Connector 10"/>
          <p:cNvCxnSpPr/>
          <p:nvPr/>
        </p:nvCxnSpPr>
        <p:spPr>
          <a:xfrm rot="10800000">
            <a:off x="25875178" y="37524"/>
            <a:ext cx="10691444" cy="760084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28138"/>
            <a:ext cx="36547864" cy="27375732"/>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1085858"/>
            <a:ext cx="28956000" cy="5448300"/>
          </a:xfrm>
        </p:spPr>
        <p:txBody>
          <a:bodyPr anchor="ctr"/>
          <a:lstStyle>
            <a:lvl1pPr marL="0" algn="l">
              <a:buNone/>
              <a:defRPr sz="144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24000" y="6534144"/>
            <a:ext cx="15544800" cy="9144000"/>
          </a:xfrm>
        </p:spPr>
        <p:txBody>
          <a:bodyPr anchor="t"/>
          <a:lstStyle>
            <a:lvl1pPr marL="219456" indent="0" algn="l">
              <a:buNone/>
              <a:defRPr sz="8000">
                <a:solidFill>
                  <a:schemeClr val="tx1">
                    <a:tint val="75000"/>
                  </a:schemeClr>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1828800" y="6889750"/>
            <a:ext cx="16154400" cy="18103852"/>
          </a:xfrm>
        </p:spPr>
        <p:txBody>
          <a:bodyPr/>
          <a:lstStyle>
            <a:lvl1pPr>
              <a:defRPr sz="10400"/>
            </a:lvl1pPr>
            <a:lvl2pPr>
              <a:defRPr sz="9600"/>
            </a:lvl2pPr>
            <a:lvl3pPr>
              <a:defRPr sz="8000"/>
            </a:lvl3pPr>
            <a:lvl4pPr>
              <a:defRPr sz="7200"/>
            </a:lvl4pPr>
            <a:lvl5pPr>
              <a:defRPr sz="7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8592800" y="6889750"/>
            <a:ext cx="16154400" cy="18103852"/>
          </a:xfrm>
        </p:spPr>
        <p:txBody>
          <a:bodyPr/>
          <a:lstStyle>
            <a:lvl1pPr>
              <a:defRPr sz="10400"/>
            </a:lvl1pPr>
            <a:lvl2pPr>
              <a:defRPr sz="9600"/>
            </a:lvl2pPr>
            <a:lvl3pPr>
              <a:defRPr sz="8000"/>
            </a:lvl3pPr>
            <a:lvl4pPr>
              <a:defRPr sz="7200"/>
            </a:lvl4pPr>
            <a:lvl5pPr>
              <a:defRPr sz="7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9165824" y="25923876"/>
            <a:ext cx="8534400" cy="1207008"/>
          </a:xfrm>
        </p:spPr>
        <p:txBody>
          <a:bodyPr/>
          <a:lstStyle/>
          <a:p>
            <a:pPr>
              <a:defRPr/>
            </a:pPr>
            <a:endParaRPr lang="en-US"/>
          </a:p>
        </p:txBody>
      </p:sp>
      <p:sp>
        <p:nvSpPr>
          <p:cNvPr id="6" name="Footer Placeholder 5"/>
          <p:cNvSpPr>
            <a:spLocks noGrp="1"/>
          </p:cNvSpPr>
          <p:nvPr>
            <p:ph type="ftr" sz="quarter" idx="11"/>
          </p:nvPr>
        </p:nvSpPr>
        <p:spPr>
          <a:xfrm>
            <a:off x="1828800" y="25923876"/>
            <a:ext cx="17040224" cy="1207008"/>
          </a:xfrm>
        </p:spPr>
        <p:txBody>
          <a:bodyPr/>
          <a:lstStyle/>
          <a:p>
            <a:pPr>
              <a:defRPr/>
            </a:pPr>
            <a:endParaRPr lang="en-US"/>
          </a:p>
        </p:txBody>
      </p:sp>
      <p:sp>
        <p:nvSpPr>
          <p:cNvPr id="7" name="Slide Number Placeholder 6"/>
          <p:cNvSpPr>
            <a:spLocks noGrp="1"/>
          </p:cNvSpPr>
          <p:nvPr>
            <p:ph type="sldNum" sz="quarter" idx="12"/>
          </p:nvPr>
        </p:nvSpPr>
        <p:spPr>
          <a:xfrm>
            <a:off x="30358080" y="25923876"/>
            <a:ext cx="2011680" cy="1207008"/>
          </a:xfrm>
        </p:spPr>
        <p:txBody>
          <a:bodyPr/>
          <a:lstStyle/>
          <a:p>
            <a:pPr>
              <a:defRPr/>
            </a:pPr>
            <a:fld id="{6DC6793D-F811-416F-990C-3701C6AAA67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2792" y="1162928"/>
            <a:ext cx="4267200" cy="24615648"/>
          </a:xfrm>
        </p:spPr>
        <p:txBody>
          <a:bodyPr vert="vert270" anchor="b"/>
          <a:lstStyle>
            <a:lvl1pPr marL="0" algn="ctr">
              <a:defRPr sz="132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460024" y="1162928"/>
            <a:ext cx="2324096" cy="12070080"/>
          </a:xfrm>
          <a:solidFill>
            <a:schemeClr val="bg1"/>
          </a:solidFill>
          <a:ln w="12700">
            <a:noFill/>
          </a:ln>
        </p:spPr>
        <p:txBody>
          <a:bodyPr vert="vert270" anchor="ctr"/>
          <a:lstStyle>
            <a:lvl1pPr marL="0" indent="0" algn="ctr">
              <a:buNone/>
              <a:defRPr sz="6400" b="0">
                <a:solidFill>
                  <a:schemeClr val="tx1"/>
                </a:solidFill>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460024" y="13708496"/>
            <a:ext cx="2324096" cy="12070080"/>
          </a:xfrm>
          <a:solidFill>
            <a:schemeClr val="bg1"/>
          </a:solidFill>
          <a:ln w="12700">
            <a:noFill/>
          </a:ln>
        </p:spPr>
        <p:txBody>
          <a:bodyPr vert="vert270" anchor="ctr"/>
          <a:lstStyle>
            <a:lvl1pPr marL="0" indent="0" algn="ctr">
              <a:buNone/>
              <a:defRPr sz="6400" b="0">
                <a:solidFill>
                  <a:schemeClr val="tx1"/>
                </a:solidFill>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88920" y="1162928"/>
            <a:ext cx="27432000" cy="12070080"/>
          </a:xfrm>
        </p:spPr>
        <p:txBody>
          <a:bodyPr/>
          <a:lstStyle>
            <a:lvl1pPr algn="l">
              <a:defRPr sz="9600"/>
            </a:lvl1pPr>
            <a:lvl2pPr algn="l">
              <a:defRPr sz="8000"/>
            </a:lvl2pPr>
            <a:lvl3pPr algn="l">
              <a:defRPr sz="7200"/>
            </a:lvl3pPr>
            <a:lvl4pPr algn="l">
              <a:defRPr sz="6400"/>
            </a:lvl4pPr>
            <a:lvl5pPr algn="l">
              <a:defRPr sz="6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8088920" y="13708496"/>
            <a:ext cx="27432000" cy="12070080"/>
          </a:xfrm>
        </p:spPr>
        <p:txBody>
          <a:bodyPr/>
          <a:lstStyle>
            <a:lvl1pPr>
              <a:defRPr sz="9600"/>
            </a:lvl1pPr>
            <a:lvl2pPr>
              <a:defRPr sz="8000"/>
            </a:lvl2pPr>
            <a:lvl3pPr>
              <a:defRPr sz="7200"/>
            </a:lvl3pPr>
            <a:lvl4pPr>
              <a:defRPr sz="6400"/>
            </a:lvl4pPr>
            <a:lvl5pPr>
              <a:defRPr sz="6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19165824" y="25923876"/>
            <a:ext cx="8522208" cy="1207008"/>
          </a:xfrm>
        </p:spPr>
        <p:txBody>
          <a:bodyPr/>
          <a:lstStyle/>
          <a:p>
            <a:pPr>
              <a:defRPr/>
            </a:pPr>
            <a:endParaRPr lang="en-US"/>
          </a:p>
        </p:txBody>
      </p:sp>
      <p:sp>
        <p:nvSpPr>
          <p:cNvPr id="8" name="Footer Placeholder 7"/>
          <p:cNvSpPr>
            <a:spLocks noGrp="1"/>
          </p:cNvSpPr>
          <p:nvPr>
            <p:ph type="ftr" sz="quarter" idx="11"/>
          </p:nvPr>
        </p:nvSpPr>
        <p:spPr>
          <a:xfrm>
            <a:off x="1828800" y="25923876"/>
            <a:ext cx="17044416" cy="1207008"/>
          </a:xfrm>
        </p:spPr>
        <p:txBody>
          <a:bodyPr/>
          <a:lstStyle/>
          <a:p>
            <a:pPr>
              <a:defRPr/>
            </a:pPr>
            <a:endParaRPr lang="en-US"/>
          </a:p>
        </p:txBody>
      </p:sp>
      <p:sp>
        <p:nvSpPr>
          <p:cNvPr id="9" name="Slide Number Placeholder 8"/>
          <p:cNvSpPr>
            <a:spLocks noGrp="1"/>
          </p:cNvSpPr>
          <p:nvPr>
            <p:ph type="sldNum" sz="quarter" idx="12"/>
          </p:nvPr>
        </p:nvSpPr>
        <p:spPr>
          <a:xfrm>
            <a:off x="30358080" y="25932384"/>
            <a:ext cx="2011680" cy="1207008"/>
          </a:xfrm>
        </p:spPr>
        <p:txBody>
          <a:bodyPr/>
          <a:lstStyle>
            <a:lvl1pPr algn="ctr">
              <a:defRPr/>
            </a:lvl1pPr>
          </a:lstStyle>
          <a:p>
            <a:pPr>
              <a:defRPr/>
            </a:pPr>
            <a:fld id="{33F48BD0-D401-4F87-9CEF-CCEA5D7A410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165824" y="25923876"/>
            <a:ext cx="8534400" cy="1207008"/>
          </a:xfrm>
        </p:spPr>
        <p:txBody>
          <a:bodyPr/>
          <a:lstStyle/>
          <a:p>
            <a:pPr>
              <a:defRPr/>
            </a:pPr>
            <a:endParaRPr lang="en-US"/>
          </a:p>
        </p:txBody>
      </p:sp>
      <p:sp>
        <p:nvSpPr>
          <p:cNvPr id="3" name="Footer Placeholder 2"/>
          <p:cNvSpPr>
            <a:spLocks noGrp="1"/>
          </p:cNvSpPr>
          <p:nvPr>
            <p:ph type="ftr" sz="quarter" idx="11"/>
          </p:nvPr>
        </p:nvSpPr>
        <p:spPr>
          <a:xfrm>
            <a:off x="1828800" y="25927562"/>
            <a:ext cx="17040224" cy="1203324"/>
          </a:xfrm>
        </p:spPr>
        <p:txBody>
          <a:bodyPr/>
          <a:lstStyle/>
          <a:p>
            <a:pPr>
              <a:defRPr/>
            </a:pPr>
            <a:endParaRPr lang="en-US"/>
          </a:p>
        </p:txBody>
      </p:sp>
      <p:sp>
        <p:nvSpPr>
          <p:cNvPr id="4" name="Slide Number Placeholder 3"/>
          <p:cNvSpPr>
            <a:spLocks noGrp="1"/>
          </p:cNvSpPr>
          <p:nvPr>
            <p:ph type="sldNum" sz="quarter" idx="12"/>
          </p:nvPr>
        </p:nvSpPr>
        <p:spPr>
          <a:xfrm>
            <a:off x="30358080" y="25923876"/>
            <a:ext cx="2011680" cy="1207008"/>
          </a:xfrm>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4" y="1470656"/>
            <a:ext cx="3657600" cy="23774400"/>
          </a:xfrm>
        </p:spPr>
        <p:txBody>
          <a:bodyPr vert="vert270" anchor="b"/>
          <a:lstStyle>
            <a:lvl1pPr marL="0" marR="73152" algn="r">
              <a:spcBef>
                <a:spcPts val="0"/>
              </a:spcBef>
              <a:buNone/>
              <a:defRPr sz="116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43424" y="1470656"/>
            <a:ext cx="9753600" cy="23774400"/>
          </a:xfrm>
        </p:spPr>
        <p:txBody>
          <a:bodyPr anchor="t"/>
          <a:lstStyle>
            <a:lvl1pPr marL="0" indent="0">
              <a:spcBef>
                <a:spcPts val="0"/>
              </a:spcBef>
              <a:buNone/>
              <a:defRPr sz="5600"/>
            </a:lvl1pPr>
            <a:lvl2pPr>
              <a:buNone/>
              <a:defRPr sz="4800"/>
            </a:lvl2pPr>
            <a:lvl3pPr>
              <a:buNone/>
              <a:defRPr sz="4000"/>
            </a:lvl3pPr>
            <a:lvl4pPr>
              <a:buNone/>
              <a:defRPr sz="3600"/>
            </a:lvl4pPr>
            <a:lvl5pPr>
              <a:buNone/>
              <a:defRPr sz="36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4605000" y="1280160"/>
            <a:ext cx="21104352" cy="23957280"/>
          </a:xfrm>
        </p:spPr>
        <p:txBody>
          <a:bodyPr/>
          <a:lstStyle>
            <a:lvl1pPr>
              <a:spcBef>
                <a:spcPts val="0"/>
              </a:spcBef>
              <a:defRPr sz="12000"/>
            </a:lvl1pPr>
            <a:lvl2pPr>
              <a:defRPr sz="10400"/>
            </a:lvl2pPr>
            <a:lvl3pPr>
              <a:defRPr sz="9600"/>
            </a:lvl3pPr>
            <a:lvl4pPr>
              <a:defRPr sz="8000"/>
            </a:lvl4pPr>
            <a:lvl5pPr>
              <a:defRPr sz="8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5115904" y="26224992"/>
            <a:ext cx="8534400" cy="1207008"/>
          </a:xfrm>
        </p:spPr>
        <p:txBody>
          <a:bodyPr/>
          <a:lstStyle>
            <a:lvl1pPr>
              <a:defRPr sz="3600"/>
            </a:lvl1pPr>
          </a:lstStyle>
          <a:p>
            <a:pPr>
              <a:defRPr/>
            </a:pPr>
            <a:endParaRPr lang="en-US"/>
          </a:p>
        </p:txBody>
      </p:sp>
      <p:sp>
        <p:nvSpPr>
          <p:cNvPr id="6" name="Footer Placeholder 5"/>
          <p:cNvSpPr>
            <a:spLocks noGrp="1"/>
          </p:cNvSpPr>
          <p:nvPr>
            <p:ph type="ftr" sz="quarter" idx="11"/>
          </p:nvPr>
        </p:nvSpPr>
        <p:spPr>
          <a:xfrm>
            <a:off x="4543424" y="26224992"/>
            <a:ext cx="20572480" cy="1207008"/>
          </a:xfrm>
        </p:spPr>
        <p:txBody>
          <a:bodyPr/>
          <a:lstStyle>
            <a:lvl1pPr>
              <a:defRPr sz="3600"/>
            </a:lvl1pPr>
          </a:lstStyle>
          <a:p>
            <a:pPr>
              <a:defRPr/>
            </a:pPr>
            <a:endParaRPr lang="en-US"/>
          </a:p>
        </p:txBody>
      </p:sp>
      <p:sp>
        <p:nvSpPr>
          <p:cNvPr id="7" name="Slide Number Placeholder 6"/>
          <p:cNvSpPr>
            <a:spLocks noGrp="1"/>
          </p:cNvSpPr>
          <p:nvPr>
            <p:ph type="sldNum" sz="quarter" idx="12"/>
          </p:nvPr>
        </p:nvSpPr>
        <p:spPr>
          <a:xfrm>
            <a:off x="33642304" y="26224992"/>
            <a:ext cx="2011680" cy="1207008"/>
          </a:xfrm>
        </p:spPr>
        <p:txBody>
          <a:bodyPr/>
          <a:lstStyle>
            <a:lvl1pPr>
              <a:defRPr sz="3600"/>
            </a:lvl1pPr>
          </a:lstStyle>
          <a:p>
            <a:pPr>
              <a:defRPr/>
            </a:pPr>
            <a:fld id="{07E3FAC9-7227-4A85-A351-D323704E757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4" y="603584"/>
            <a:ext cx="3657600" cy="25603200"/>
          </a:xfrm>
        </p:spPr>
        <p:txBody>
          <a:bodyPr vert="vert270" anchor="b"/>
          <a:lstStyle>
            <a:lvl1pPr marL="0" algn="l">
              <a:buNone/>
              <a:defRPr sz="12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52948" y="1495864"/>
            <a:ext cx="29333952" cy="21945600"/>
          </a:xfrm>
          <a:solidFill>
            <a:schemeClr val="bg2">
              <a:shade val="50000"/>
            </a:schemeClr>
          </a:solidFill>
        </p:spPr>
        <p:txBody>
          <a:bodyPr/>
          <a:lstStyle>
            <a:lvl1pPr marL="0" indent="0">
              <a:buNone/>
              <a:defRPr sz="128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0" y="23469600"/>
            <a:ext cx="29333952" cy="2743200"/>
          </a:xfrm>
          <a:solidFill>
            <a:schemeClr val="accent1">
              <a:alpha val="15000"/>
            </a:schemeClr>
          </a:solidFill>
          <a:ln>
            <a:solidFill>
              <a:schemeClr val="accent1"/>
            </a:solidFill>
            <a:miter lim="800000"/>
          </a:ln>
        </p:spPr>
        <p:txBody>
          <a:bodyPr/>
          <a:lstStyle>
            <a:lvl1pPr marL="0" indent="0">
              <a:spcBef>
                <a:spcPts val="0"/>
              </a:spcBef>
              <a:buNone/>
              <a:defRPr sz="5600"/>
            </a:lvl1pPr>
            <a:lvl2pPr>
              <a:defRPr sz="4800"/>
            </a:lvl2pPr>
            <a:lvl3pPr>
              <a:defRPr sz="4000"/>
            </a:lvl3pPr>
            <a:lvl4pPr>
              <a:defRPr sz="3600"/>
            </a:lvl4pPr>
            <a:lvl5pPr>
              <a:defRPr sz="3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4432768" y="26224992"/>
            <a:ext cx="8412480" cy="1207008"/>
          </a:xfrm>
        </p:spPr>
        <p:txBody>
          <a:bodyPr/>
          <a:lstStyle>
            <a:lvl1pPr>
              <a:defRPr sz="3600"/>
            </a:lvl1pPr>
          </a:lstStyle>
          <a:p>
            <a:pPr>
              <a:defRPr/>
            </a:pPr>
            <a:endParaRPr lang="en-US"/>
          </a:p>
        </p:txBody>
      </p:sp>
      <p:sp>
        <p:nvSpPr>
          <p:cNvPr id="6" name="Footer Placeholder 5"/>
          <p:cNvSpPr>
            <a:spLocks noGrp="1"/>
          </p:cNvSpPr>
          <p:nvPr>
            <p:ph type="ftr" sz="quarter" idx="11"/>
          </p:nvPr>
        </p:nvSpPr>
        <p:spPr>
          <a:xfrm>
            <a:off x="4681728" y="26228676"/>
            <a:ext cx="19792288" cy="1207008"/>
          </a:xfrm>
        </p:spPr>
        <p:txBody>
          <a:bodyPr/>
          <a:lstStyle>
            <a:lvl1pPr>
              <a:defRPr sz="3600"/>
            </a:lvl1pPr>
          </a:lstStyle>
          <a:p>
            <a:pPr>
              <a:defRPr/>
            </a:pPr>
            <a:endParaRPr lang="en-US"/>
          </a:p>
        </p:txBody>
      </p:sp>
      <p:sp>
        <p:nvSpPr>
          <p:cNvPr id="7" name="Slide Number Placeholder 6"/>
          <p:cNvSpPr>
            <a:spLocks noGrp="1"/>
          </p:cNvSpPr>
          <p:nvPr>
            <p:ph type="sldNum" sz="quarter" idx="12"/>
          </p:nvPr>
        </p:nvSpPr>
        <p:spPr>
          <a:xfrm>
            <a:off x="32868768" y="26224992"/>
            <a:ext cx="1463040" cy="1207008"/>
          </a:xfrm>
        </p:spPr>
        <p:txBody>
          <a:bodyPr/>
          <a:lstStyle>
            <a:lvl1pPr algn="ctr">
              <a:defRPr sz="3600"/>
            </a:lvl1pPr>
          </a:lstStyle>
          <a:p>
            <a:pPr>
              <a:defRPr/>
            </a:pPr>
            <a:fld id="{C0B9DE8A-C2E4-431D-A778-A3DF3085369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28136" y="56274"/>
            <a:ext cx="36519728" cy="27347596"/>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cxnSp>
        <p:nvCxnSpPr>
          <p:cNvPr id="8" name="Straight Connector 7"/>
          <p:cNvCxnSpPr/>
          <p:nvPr/>
        </p:nvCxnSpPr>
        <p:spPr>
          <a:xfrm>
            <a:off x="0" y="28138"/>
            <a:ext cx="36547864" cy="27375732"/>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5875178" y="19793640"/>
            <a:ext cx="10691444" cy="760084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828800" y="1069976"/>
            <a:ext cx="32918400" cy="5596128"/>
          </a:xfrm>
          <a:prstGeom prst="rect">
            <a:avLst/>
          </a:prstGeom>
        </p:spPr>
        <p:txBody>
          <a:bodyPr vert="horz" lIns="365760" tIns="182880" rIns="365760" bIns="182880"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828800" y="7531232"/>
            <a:ext cx="32918400" cy="18288000"/>
          </a:xfrm>
          <a:prstGeom prst="rect">
            <a:avLst/>
          </a:prstGeom>
        </p:spPr>
        <p:txBody>
          <a:bodyPr vert="horz" lIns="365760" tIns="182880" rIns="365760" bIns="182880"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9165824" y="25923876"/>
            <a:ext cx="8534400" cy="1207008"/>
          </a:xfrm>
          <a:prstGeom prst="rect">
            <a:avLst/>
          </a:prstGeom>
        </p:spPr>
        <p:txBody>
          <a:bodyPr vert="horz" lIns="365760" tIns="182880" rIns="365760" bIns="182880" anchor="b"/>
          <a:lstStyle>
            <a:lvl1pPr algn="l" eaLnBrk="1" latinLnBrk="0" hangingPunct="1">
              <a:defRPr kumimoji="0" sz="4000" b="0">
                <a:solidFill>
                  <a:schemeClr val="tx1"/>
                </a:solidFill>
              </a:defRPr>
            </a:lvl1pPr>
          </a:lstStyle>
          <a:p>
            <a:pPr>
              <a:defRPr/>
            </a:pPr>
            <a:endParaRPr lang="en-US"/>
          </a:p>
        </p:txBody>
      </p:sp>
      <p:sp>
        <p:nvSpPr>
          <p:cNvPr id="3" name="Footer Placeholder 2"/>
          <p:cNvSpPr>
            <a:spLocks noGrp="1"/>
          </p:cNvSpPr>
          <p:nvPr>
            <p:ph type="ftr" sz="quarter" idx="3"/>
          </p:nvPr>
        </p:nvSpPr>
        <p:spPr>
          <a:xfrm>
            <a:off x="1828800" y="25927562"/>
            <a:ext cx="17040224" cy="1203324"/>
          </a:xfrm>
          <a:prstGeom prst="rect">
            <a:avLst/>
          </a:prstGeom>
        </p:spPr>
        <p:txBody>
          <a:bodyPr vert="horz" lIns="365760" tIns="182880" rIns="365760" bIns="182880" anchor="b"/>
          <a:lstStyle>
            <a:lvl1pPr algn="r" eaLnBrk="1" latinLnBrk="0" hangingPunct="1">
              <a:defRPr kumimoji="0" sz="4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30358080" y="25923876"/>
            <a:ext cx="2011680" cy="1207008"/>
          </a:xfrm>
          <a:prstGeom prst="rect">
            <a:avLst/>
          </a:prstGeom>
        </p:spPr>
        <p:txBody>
          <a:bodyPr vert="horz" lIns="365760" tIns="182880" rIns="365760" bIns="182880" anchor="b"/>
          <a:lstStyle>
            <a:lvl1pPr algn="ctr" eaLnBrk="1" latinLnBrk="0" hangingPunct="1">
              <a:defRPr kumimoji="0" sz="4800">
                <a:solidFill>
                  <a:schemeClr val="tx1"/>
                </a:solidFill>
              </a:defRPr>
            </a:lvl1pPr>
          </a:lstStyle>
          <a:p>
            <a:pPr>
              <a:defRPr/>
            </a:pPr>
            <a:fld id="{1C302FDD-3C9E-4182-9C8E-7F492B68D426}"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xStyles>
    <p:titleStyle>
      <a:lvl1pPr marL="1938528" algn="l" rtl="0" eaLnBrk="1" latinLnBrk="0" hangingPunct="1">
        <a:spcBef>
          <a:spcPct val="0"/>
        </a:spcBef>
        <a:buNone/>
        <a:defRPr kumimoji="0" sz="168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1792224" indent="-1536192" algn="l" rtl="0" eaLnBrk="1" latinLnBrk="0" hangingPunct="1">
        <a:spcBef>
          <a:spcPct val="20000"/>
        </a:spcBef>
        <a:buClr>
          <a:schemeClr val="accent1"/>
        </a:buClr>
        <a:buSzPct val="80000"/>
        <a:buFont typeface="Wingdings 2"/>
        <a:buChar char=""/>
        <a:defRPr kumimoji="0" sz="12000" kern="1200">
          <a:solidFill>
            <a:schemeClr val="tx1"/>
          </a:solidFill>
          <a:latin typeface="+mn-lt"/>
          <a:ea typeface="+mn-ea"/>
          <a:cs typeface="+mn-cs"/>
        </a:defRPr>
      </a:lvl1pPr>
      <a:lvl2pPr marL="3291840" indent="-1143000" algn="l" rtl="0" eaLnBrk="1" latinLnBrk="0" hangingPunct="1">
        <a:spcBef>
          <a:spcPct val="20000"/>
        </a:spcBef>
        <a:buClr>
          <a:schemeClr val="accent1"/>
        </a:buClr>
        <a:buSzPct val="95000"/>
        <a:buFont typeface="Verdana"/>
        <a:buChar char="›"/>
        <a:defRPr kumimoji="0" sz="10400" kern="1200">
          <a:solidFill>
            <a:schemeClr val="tx1"/>
          </a:solidFill>
          <a:latin typeface="+mn-lt"/>
          <a:ea typeface="+mn-ea"/>
          <a:cs typeface="+mn-cs"/>
        </a:defRPr>
      </a:lvl2pPr>
      <a:lvl3pPr marL="4425696" indent="-914400" algn="l" rtl="0" eaLnBrk="1" latinLnBrk="0" hangingPunct="1">
        <a:spcBef>
          <a:spcPct val="20000"/>
        </a:spcBef>
        <a:buClr>
          <a:schemeClr val="accent1"/>
        </a:buClr>
        <a:buFont typeface="Wingdings 2"/>
        <a:buChar char=""/>
        <a:defRPr kumimoji="0" sz="9600" kern="1200">
          <a:solidFill>
            <a:schemeClr val="tx1"/>
          </a:solidFill>
          <a:latin typeface="+mn-lt"/>
          <a:ea typeface="+mn-ea"/>
          <a:cs typeface="+mn-cs"/>
        </a:defRPr>
      </a:lvl3pPr>
      <a:lvl4pPr marL="5486400" indent="-841248" algn="l" rtl="0" eaLnBrk="1" latinLnBrk="0" hangingPunct="1">
        <a:spcBef>
          <a:spcPct val="20000"/>
        </a:spcBef>
        <a:buClr>
          <a:schemeClr val="accent1"/>
        </a:buClr>
        <a:buFont typeface="Wingdings 2"/>
        <a:buChar char=""/>
        <a:defRPr kumimoji="0" sz="8000" kern="1200">
          <a:solidFill>
            <a:schemeClr val="tx1"/>
          </a:solidFill>
          <a:latin typeface="+mn-lt"/>
          <a:ea typeface="+mn-ea"/>
          <a:cs typeface="+mn-cs"/>
        </a:defRPr>
      </a:lvl4pPr>
      <a:lvl5pPr marL="6400800" indent="-841248" algn="l" rtl="0" eaLnBrk="1" latinLnBrk="0" hangingPunct="1">
        <a:spcBef>
          <a:spcPct val="20000"/>
        </a:spcBef>
        <a:buClr>
          <a:schemeClr val="accent1">
            <a:tint val="75000"/>
          </a:schemeClr>
        </a:buClr>
        <a:buFont typeface="Wingdings 2"/>
        <a:buChar char=""/>
        <a:defRPr kumimoji="0" sz="7600" kern="1200">
          <a:solidFill>
            <a:schemeClr val="tx1"/>
          </a:solidFill>
          <a:latin typeface="+mn-lt"/>
          <a:ea typeface="+mn-ea"/>
          <a:cs typeface="+mn-cs"/>
        </a:defRPr>
      </a:lvl5pPr>
      <a:lvl6pPr marL="7315200" indent="-841248" algn="l" rtl="0" eaLnBrk="1" latinLnBrk="0" hangingPunct="1">
        <a:spcBef>
          <a:spcPct val="20000"/>
        </a:spcBef>
        <a:buClr>
          <a:schemeClr val="accent1">
            <a:tint val="75000"/>
          </a:schemeClr>
        </a:buClr>
        <a:buFont typeface="Wingdings 2"/>
        <a:buChar char=""/>
        <a:defRPr kumimoji="0" sz="7200" kern="1200">
          <a:solidFill>
            <a:schemeClr val="tx1"/>
          </a:solidFill>
          <a:latin typeface="+mn-lt"/>
          <a:ea typeface="+mn-ea"/>
          <a:cs typeface="+mn-cs"/>
        </a:defRPr>
      </a:lvl6pPr>
      <a:lvl7pPr marL="8339328" indent="-841248" algn="l" rtl="0" eaLnBrk="1" latinLnBrk="0" hangingPunct="1">
        <a:spcBef>
          <a:spcPct val="20000"/>
        </a:spcBef>
        <a:buClr>
          <a:schemeClr val="accent1">
            <a:tint val="75000"/>
          </a:schemeClr>
        </a:buClr>
        <a:buFont typeface="Wingdings 2"/>
        <a:buChar char=""/>
        <a:defRPr kumimoji="0" sz="6400" kern="1200">
          <a:solidFill>
            <a:schemeClr val="tx1"/>
          </a:solidFill>
          <a:latin typeface="+mn-lt"/>
          <a:ea typeface="+mn-ea"/>
          <a:cs typeface="+mn-cs"/>
        </a:defRPr>
      </a:lvl7pPr>
      <a:lvl8pPr marL="9144000" indent="-731520" algn="l" rtl="0" eaLnBrk="1" latinLnBrk="0" hangingPunct="1">
        <a:spcBef>
          <a:spcPct val="20000"/>
        </a:spcBef>
        <a:buClr>
          <a:schemeClr val="accent1">
            <a:tint val="75000"/>
          </a:schemeClr>
        </a:buClr>
        <a:buFont typeface="Wingdings 2"/>
        <a:buChar char=""/>
        <a:defRPr kumimoji="0" sz="6400" kern="1200">
          <a:solidFill>
            <a:schemeClr val="tx1"/>
          </a:solidFill>
          <a:latin typeface="+mn-lt"/>
          <a:ea typeface="+mn-ea"/>
          <a:cs typeface="+mn-cs"/>
        </a:defRPr>
      </a:lvl8pPr>
      <a:lvl9pPr marL="10058400" indent="-731520" algn="l" rtl="0" eaLnBrk="1" latinLnBrk="0" hangingPunct="1">
        <a:spcBef>
          <a:spcPct val="20000"/>
        </a:spcBef>
        <a:buClr>
          <a:schemeClr val="accent1">
            <a:tint val="75000"/>
          </a:schemeClr>
        </a:buClr>
        <a:buFont typeface="Wingdings 2"/>
        <a:buChar char=""/>
        <a:defRPr kumimoji="0" sz="64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27000">
              <a:schemeClr val="accent4">
                <a:lumMod val="50000"/>
              </a:schemeClr>
            </a:gs>
            <a:gs pos="55000">
              <a:schemeClr val="accent2">
                <a:lumMod val="75000"/>
              </a:schemeClr>
            </a:gs>
            <a:gs pos="83000">
              <a:schemeClr val="accent3">
                <a:lumMod val="75000"/>
              </a:schemeClr>
            </a:gs>
            <a:gs pos="91000">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8001000" y="304800"/>
            <a:ext cx="28117800" cy="2985433"/>
          </a:xfrm>
          <a:prstGeom prst="rect">
            <a:avLst/>
          </a:prstGeom>
          <a:noFill/>
          <a:ln w="9525">
            <a:noFill/>
            <a:miter lim="800000"/>
            <a:headEnd/>
            <a:tailEnd/>
          </a:ln>
          <a:effectLst/>
        </p:spPr>
        <p:txBody>
          <a:bodyPr wrap="square" lIns="84400" tIns="411480" rIns="84400" bIns="320040">
            <a:spAutoFit/>
          </a:bodyPr>
          <a:lstStyle/>
          <a:p>
            <a:pPr defTabSz="3760788">
              <a:spcBef>
                <a:spcPct val="50000"/>
              </a:spcBef>
              <a:defRPr/>
            </a:pPr>
            <a:r>
              <a:rPr lang="en-US" sz="8000" b="1" dirty="0" smtClean="0">
                <a:solidFill>
                  <a:srgbClr val="FFCC00"/>
                </a:solidFill>
                <a:effectLst>
                  <a:outerShdw blurRad="38100" dist="38100" dir="2700000" algn="tl">
                    <a:srgbClr val="000000">
                      <a:alpha val="43137"/>
                    </a:srgbClr>
                  </a:outerShdw>
                </a:effectLst>
                <a:latin typeface="Century Gothic" pitchFamily="34" charset="0"/>
              </a:rPr>
              <a:t>Title </a:t>
            </a:r>
            <a:r>
              <a:rPr lang="en-US" sz="8000" b="1" dirty="0">
                <a:solidFill>
                  <a:srgbClr val="FFCC00"/>
                </a:solidFill>
                <a:effectLst>
                  <a:outerShdw blurRad="38100" dist="38100" dir="2700000" algn="tl">
                    <a:srgbClr val="000000">
                      <a:alpha val="43137"/>
                    </a:srgbClr>
                  </a:outerShdw>
                </a:effectLst>
                <a:latin typeface="Century Gothic" pitchFamily="34" charset="0"/>
              </a:rPr>
              <a:t>of your Poster Presentation</a:t>
            </a:r>
          </a:p>
          <a:p>
            <a:pPr defTabSz="3760788">
              <a:spcBef>
                <a:spcPct val="50000"/>
              </a:spcBef>
              <a:defRPr/>
            </a:pPr>
            <a:r>
              <a:rPr lang="en-US" sz="4400" b="1" dirty="0">
                <a:solidFill>
                  <a:srgbClr val="FF9933"/>
                </a:solidFill>
                <a:latin typeface="Century Gothic" pitchFamily="34" charset="0"/>
              </a:rPr>
              <a:t>Student Presenter’s Name(s), Major(s) or Course </a:t>
            </a:r>
            <a:r>
              <a:rPr lang="en-US" sz="4400" b="1" dirty="0" smtClean="0">
                <a:solidFill>
                  <a:srgbClr val="FF9933"/>
                </a:solidFill>
                <a:latin typeface="Century Gothic" pitchFamily="34" charset="0"/>
              </a:rPr>
              <a:t>Name  ·   Mentor’s </a:t>
            </a:r>
            <a:r>
              <a:rPr lang="en-US" sz="4400" b="1" dirty="0">
                <a:solidFill>
                  <a:srgbClr val="FF9933"/>
                </a:solidFill>
                <a:latin typeface="Century Gothic" pitchFamily="34" charset="0"/>
              </a:rPr>
              <a:t>Name and Title, Department</a:t>
            </a:r>
          </a:p>
        </p:txBody>
      </p:sp>
      <p:sp>
        <p:nvSpPr>
          <p:cNvPr id="2051" name="Text Box 355"/>
          <p:cNvSpPr txBox="1">
            <a:spLocks noChangeArrowheads="1"/>
          </p:cNvSpPr>
          <p:nvPr/>
        </p:nvSpPr>
        <p:spPr bwMode="auto">
          <a:xfrm>
            <a:off x="1073150" y="9575282"/>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495342"/>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365757"/>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289677"/>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085053"/>
            <a:ext cx="5867399" cy="3409211"/>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393181"/>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effectLst>
                  <a:outerShdw blurRad="38100" dist="38100" dir="2700000" algn="tl">
                    <a:srgbClr val="000000">
                      <a:alpha val="43137"/>
                    </a:srgbClr>
                  </a:outerShdw>
                </a:effectLst>
              </a:rPr>
              <a:t>References</a:t>
            </a:r>
          </a:p>
        </p:txBody>
      </p:sp>
      <p:sp>
        <p:nvSpPr>
          <p:cNvPr id="2061" name="Text Box 368"/>
          <p:cNvSpPr txBox="1">
            <a:spLocks noChangeArrowheads="1"/>
          </p:cNvSpPr>
          <p:nvPr/>
        </p:nvSpPr>
        <p:spPr bwMode="auto">
          <a:xfrm>
            <a:off x="25527000" y="5562611"/>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343101"/>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1043" name="Text Box 355"/>
          <p:cNvSpPr txBox="1">
            <a:spLocks noChangeArrowheads="1"/>
          </p:cNvSpPr>
          <p:nvPr/>
        </p:nvSpPr>
        <p:spPr bwMode="auto">
          <a:xfrm>
            <a:off x="1330960" y="18056925"/>
            <a:ext cx="715264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t>Insert graphic and captions. Include source of graphics used from the web.</a:t>
            </a:r>
          </a:p>
        </p:txBody>
      </p:sp>
      <p:sp>
        <p:nvSpPr>
          <p:cNvPr id="2066" name="Text Box 356"/>
          <p:cNvSpPr txBox="1">
            <a:spLocks noChangeArrowheads="1"/>
          </p:cNvSpPr>
          <p:nvPr/>
        </p:nvSpPr>
        <p:spPr bwMode="auto">
          <a:xfrm>
            <a:off x="12420619" y="5334016"/>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pic>
        <p:nvPicPr>
          <p:cNvPr id="1046" name="Picture 37" descr="j040704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218" y="14627926"/>
            <a:ext cx="28829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38"/>
          <p:cNvGraphicFramePr>
            <a:graphicFrameLocks/>
          </p:cNvGraphicFramePr>
          <p:nvPr>
            <p:extLst>
              <p:ext uri="{D42A27DB-BD31-4B8C-83A1-F6EECF244321}">
                <p14:modId xmlns:p14="http://schemas.microsoft.com/office/powerpoint/2010/main" val="3202206912"/>
              </p:ext>
            </p:extLst>
          </p:nvPr>
        </p:nvGraphicFramePr>
        <p:xfrm>
          <a:off x="17272000" y="16538481"/>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047" name="Text Box 355"/>
          <p:cNvSpPr txBox="1">
            <a:spLocks noChangeArrowheads="1"/>
          </p:cNvSpPr>
          <p:nvPr/>
        </p:nvSpPr>
        <p:spPr bwMode="auto">
          <a:xfrm>
            <a:off x="18288000" y="15573281"/>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19546523"/>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8887981"/>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effectLst>
                  <a:outerShdw blurRad="38100" dist="38100" dir="2700000" algn="tl">
                    <a:srgbClr val="000000">
                      <a:alpha val="43137"/>
                    </a:srgbClr>
                  </a:outerShdw>
                </a:effectLst>
              </a:rPr>
              <a:t>Acknowledgements</a:t>
            </a:r>
          </a:p>
        </p:txBody>
      </p:sp>
      <p:sp>
        <p:nvSpPr>
          <p:cNvPr id="2074" name="TextBox 25"/>
          <p:cNvSpPr txBox="1">
            <a:spLocks noChangeArrowheads="1"/>
          </p:cNvSpPr>
          <p:nvPr/>
        </p:nvSpPr>
        <p:spPr bwMode="auto">
          <a:xfrm>
            <a:off x="12649200" y="16792483"/>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1626028333"/>
              </p:ext>
            </p:extLst>
          </p:nvPr>
        </p:nvGraphicFramePr>
        <p:xfrm>
          <a:off x="17729200" y="22062982"/>
          <a:ext cx="5384800" cy="355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Connector 28"/>
          <p:cNvCxnSpPr/>
          <p:nvPr/>
        </p:nvCxnSpPr>
        <p:spPr>
          <a:xfrm rot="5400000">
            <a:off x="6400800" y="1828800"/>
            <a:ext cx="228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253" y="1143000"/>
            <a:ext cx="6243547" cy="1279060"/>
          </a:xfrm>
          <a:prstGeom prst="rect">
            <a:avLst/>
          </a:prstGeom>
        </p:spPr>
      </p:pic>
      <p:sp>
        <p:nvSpPr>
          <p:cNvPr id="30" name="Text Box 359"/>
          <p:cNvSpPr txBox="1">
            <a:spLocks noChangeArrowheads="1"/>
          </p:cNvSpPr>
          <p:nvPr/>
        </p:nvSpPr>
        <p:spPr bwMode="auto">
          <a:xfrm>
            <a:off x="1135804" y="1953011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31" name="Text Box 360"/>
          <p:cNvSpPr txBox="1">
            <a:spLocks noChangeArrowheads="1"/>
          </p:cNvSpPr>
          <p:nvPr/>
        </p:nvSpPr>
        <p:spPr bwMode="auto">
          <a:xfrm>
            <a:off x="1073150" y="8266326"/>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2" name="Text Box 362"/>
          <p:cNvSpPr txBox="1">
            <a:spLocks noChangeArrowheads="1"/>
          </p:cNvSpPr>
          <p:nvPr/>
        </p:nvSpPr>
        <p:spPr bwMode="auto">
          <a:xfrm>
            <a:off x="1073150" y="437498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3" name="Text Box 367"/>
          <p:cNvSpPr txBox="1">
            <a:spLocks noChangeArrowheads="1"/>
          </p:cNvSpPr>
          <p:nvPr/>
        </p:nvSpPr>
        <p:spPr bwMode="auto">
          <a:xfrm>
            <a:off x="25495732" y="4149915"/>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4" name="Text Box 369"/>
          <p:cNvSpPr txBox="1">
            <a:spLocks noChangeArrowheads="1"/>
          </p:cNvSpPr>
          <p:nvPr/>
        </p:nvSpPr>
        <p:spPr bwMode="auto">
          <a:xfrm>
            <a:off x="25495732" y="13884340"/>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5" name="Text Box 359"/>
          <p:cNvSpPr txBox="1">
            <a:spLocks noChangeArrowheads="1"/>
          </p:cNvSpPr>
          <p:nvPr/>
        </p:nvSpPr>
        <p:spPr bwMode="auto">
          <a:xfrm>
            <a:off x="12371070" y="4408788"/>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66859" y="22393181"/>
            <a:ext cx="2551941" cy="227770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614B4F-DC37-4358-ADED-B07BC0A4C087}"/>
</file>

<file path=customXml/itemProps2.xml><?xml version="1.0" encoding="utf-8"?>
<ds:datastoreItem xmlns:ds="http://schemas.openxmlformats.org/officeDocument/2006/customXml" ds:itemID="{9942A7C8-9552-46E4-A7AA-C25DC5A8B705}"/>
</file>

<file path=customXml/itemProps3.xml><?xml version="1.0" encoding="utf-8"?>
<ds:datastoreItem xmlns:ds="http://schemas.openxmlformats.org/officeDocument/2006/customXml" ds:itemID="{45A80AB0-B7A8-4229-AA4C-ACF24D4B6714}"/>
</file>

<file path=docProps/app.xml><?xml version="1.0" encoding="utf-8"?>
<Properties xmlns="http://schemas.openxmlformats.org/officeDocument/2006/extended-properties" xmlns:vt="http://schemas.openxmlformats.org/officeDocument/2006/docPropsVTypes">
  <Template>Verve</Template>
  <TotalTime>1135</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Century Gothic</vt:lpstr>
      <vt:lpstr>Verdana</vt:lpstr>
      <vt:lpstr>Wingdings 2</vt:lpstr>
      <vt:lpstr>Verve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116</cp:revision>
  <dcterms:created xsi:type="dcterms:W3CDTF">2005-03-16T15:57:41Z</dcterms:created>
  <dcterms:modified xsi:type="dcterms:W3CDTF">2017-02-14T17:49:07Z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